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94636" autoAdjust="0"/>
  </p:normalViewPr>
  <p:slideViewPr>
    <p:cSldViewPr snapToGrid="0" showGuides="1">
      <p:cViewPr>
        <p:scale>
          <a:sx n="150" d="100"/>
          <a:sy n="150" d="100"/>
        </p:scale>
        <p:origin x="-2784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9377A-DBB8-4963-8167-8B14162D026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1D845-742F-4A9F-AD1A-A1C8C6892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http://wolfmanenglishteacher.com/CommonThemesinMythology.pdf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D845-742F-4A9F-AD1A-A1C8C68927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D845-742F-4A9F-AD1A-A1C8C68927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5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7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7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3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F3A2-4F27-4FD3-87A9-500C2BE0E22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3C7A-83DF-497D-B278-97024DC5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hnj0wiFPq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pages/frontline/shows/religion/story/mmmark.html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5" y="276225"/>
            <a:ext cx="117933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Hero’s Quest </a:t>
            </a:r>
          </a:p>
          <a:p>
            <a:pPr marL="400050"/>
            <a:r>
              <a:rPr lang="en-US" sz="2400" b="1" dirty="0" smtClean="0"/>
              <a:t>• Heroes are often “more than human.” </a:t>
            </a:r>
          </a:p>
          <a:p>
            <a:pPr marL="914400"/>
            <a:r>
              <a:rPr lang="en-US" sz="2400" b="1" dirty="0" smtClean="0"/>
              <a:t>o Offspring of a god and a human </a:t>
            </a:r>
          </a:p>
          <a:p>
            <a:pPr marL="914400"/>
            <a:r>
              <a:rPr lang="en-US" sz="2400" b="1" dirty="0" smtClean="0"/>
              <a:t>o Superhuman strength or ability; crafty and intelligent </a:t>
            </a:r>
          </a:p>
          <a:p>
            <a:pPr marL="400050"/>
            <a:r>
              <a:rPr lang="en-US" sz="2400" b="1" dirty="0" smtClean="0"/>
              <a:t>• Heroes rise from lowly beginnings or unhappy circumstances. </a:t>
            </a:r>
          </a:p>
          <a:p>
            <a:pPr marL="855663"/>
            <a:r>
              <a:rPr lang="en-US" sz="2400" b="1" dirty="0" smtClean="0"/>
              <a:t>o Foster parents or single mother/Abandoned by father </a:t>
            </a:r>
          </a:p>
          <a:p>
            <a:pPr marL="855663"/>
            <a:r>
              <a:rPr lang="en-US" sz="2400" b="1" dirty="0" smtClean="0"/>
              <a:t>o Poverty </a:t>
            </a:r>
          </a:p>
          <a:p>
            <a:pPr marL="400050"/>
            <a:r>
              <a:rPr lang="en-US" sz="2400" b="1" dirty="0" smtClean="0"/>
              <a:t>• Heroes complete seemingly impossible tasks. </a:t>
            </a:r>
          </a:p>
          <a:p>
            <a:pPr marL="855663"/>
            <a:r>
              <a:rPr lang="en-US" sz="2400" b="1" dirty="0" smtClean="0"/>
              <a:t>o Kill monsters </a:t>
            </a:r>
          </a:p>
          <a:p>
            <a:pPr marL="855663"/>
            <a:r>
              <a:rPr lang="en-US" sz="2400" b="1" dirty="0" smtClean="0"/>
              <a:t>o Outsmart enemies</a:t>
            </a:r>
          </a:p>
          <a:p>
            <a:pPr marL="855663"/>
            <a:r>
              <a:rPr lang="en-US" sz="2400" b="1" dirty="0" smtClean="0"/>
              <a:t>o Overcome “impossible obstacles” against all odds </a:t>
            </a:r>
          </a:p>
          <a:p>
            <a:pPr marL="400050"/>
            <a:r>
              <a:rPr lang="en-US" sz="2400" b="1" dirty="0" smtClean="0"/>
              <a:t>• Heroes reclaim their rightful place in life. </a:t>
            </a:r>
          </a:p>
          <a:p>
            <a:pPr marL="855663"/>
            <a:r>
              <a:rPr lang="en-US" sz="2400" b="1" dirty="0" smtClean="0"/>
              <a:t>o Find/Overthrow father or evil ruler </a:t>
            </a:r>
          </a:p>
          <a:p>
            <a:pPr marL="855663"/>
            <a:r>
              <a:rPr lang="en-US" sz="2400" b="1" dirty="0" smtClean="0"/>
              <a:t>o Take back rightful throne o Defeat enemies who sought to destroy them </a:t>
            </a:r>
          </a:p>
          <a:p>
            <a:pPr marL="400050"/>
            <a:r>
              <a:rPr lang="en-US" sz="2400" b="1" dirty="0" smtClean="0"/>
              <a:t>• Heroes get help from gods/goddesses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15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5334000"/>
            <a:ext cx="494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https://www.youtube.com/watch?v=3hnj0wiFPqk</a:t>
            </a:r>
            <a:endParaRPr lang="en-US" dirty="0" smtClean="0"/>
          </a:p>
          <a:p>
            <a:r>
              <a:rPr lang="en-US" dirty="0" smtClean="0"/>
              <a:t>(From 39:00 to 43:00)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704850"/>
            <a:ext cx="4572000" cy="3429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24300" y="442912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Sir Edmund Leach (1910-1989)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68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49181" y="277506"/>
            <a:ext cx="11765839" cy="6185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486400" y="1181100"/>
            <a:ext cx="800100" cy="431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57260" y="2087880"/>
            <a:ext cx="899160" cy="1803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25000" y="3063240"/>
            <a:ext cx="243841" cy="22631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54140" y="3543300"/>
            <a:ext cx="1463040" cy="693420"/>
            <a:chOff x="6454140" y="3543300"/>
            <a:chExt cx="1463040" cy="693420"/>
          </a:xfrm>
        </p:grpSpPr>
        <p:sp>
          <p:nvSpPr>
            <p:cNvPr id="6" name="Rectangle 5"/>
            <p:cNvSpPr/>
            <p:nvPr/>
          </p:nvSpPr>
          <p:spPr>
            <a:xfrm>
              <a:off x="6454140" y="3543300"/>
              <a:ext cx="1463040" cy="6934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54140" y="3848100"/>
              <a:ext cx="146304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888480" y="2011680"/>
            <a:ext cx="1082040" cy="335280"/>
            <a:chOff x="6888480" y="2011680"/>
            <a:chExt cx="1082040" cy="335280"/>
          </a:xfrm>
        </p:grpSpPr>
        <p:sp>
          <p:nvSpPr>
            <p:cNvPr id="9" name="Rectangle 8"/>
            <p:cNvSpPr/>
            <p:nvPr/>
          </p:nvSpPr>
          <p:spPr>
            <a:xfrm>
              <a:off x="6888480" y="2011680"/>
              <a:ext cx="1082040" cy="33528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414260" y="2042160"/>
              <a:ext cx="0" cy="3048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8001000" y="2011680"/>
            <a:ext cx="495299" cy="33528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17180" y="3680460"/>
            <a:ext cx="579119" cy="5029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47960" y="3785234"/>
            <a:ext cx="405765" cy="6819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58400" y="3428999"/>
            <a:ext cx="243841" cy="18002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496299" y="1292423"/>
            <a:ext cx="1257300" cy="307777"/>
            <a:chOff x="8737600" y="1242981"/>
            <a:chExt cx="1257300" cy="307777"/>
          </a:xfrm>
        </p:grpSpPr>
        <p:sp>
          <p:nvSpPr>
            <p:cNvPr id="20" name="Rectangle 19"/>
            <p:cNvSpPr/>
            <p:nvPr/>
          </p:nvSpPr>
          <p:spPr>
            <a:xfrm>
              <a:off x="8784589" y="1273789"/>
              <a:ext cx="910591" cy="2461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37600" y="1242981"/>
              <a:ext cx="1257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Man &amp; God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7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770942" y="114160"/>
            <a:ext cx="6650115" cy="66296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143249" y="276225"/>
            <a:ext cx="1743075" cy="2952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5699" y="276225"/>
            <a:ext cx="1743075" cy="2952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8049" y="704990"/>
            <a:ext cx="1247776" cy="495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05750" y="714515"/>
            <a:ext cx="962025" cy="3237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8632" y="276225"/>
            <a:ext cx="1904168" cy="52197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15211" y="5591315"/>
            <a:ext cx="1652589" cy="102856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7906" y="1905139"/>
            <a:ext cx="1247776" cy="71423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58100" y="1905139"/>
            <a:ext cx="990600" cy="66661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64250" y="6698101"/>
            <a:ext cx="368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hlinkClick r:id="rId3"/>
              </a:rPr>
              <a:t>http://</a:t>
            </a:r>
            <a:r>
              <a:rPr lang="en-US" sz="800" u="sng" dirty="0" smtClean="0">
                <a:hlinkClick r:id="rId3"/>
              </a:rPr>
              <a:t>www.pbs.org/wgbh/pages/frontline/shows/religion/story/mmmark.html</a:t>
            </a:r>
            <a:r>
              <a:rPr lang="en-US" sz="800" u="sng" dirty="0" smtClean="0"/>
              <a:t> 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297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131</Words>
  <Application>Microsoft Office PowerPoint</Application>
  <PresentationFormat>Widescreen</PresentationFormat>
  <Paragraphs>23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Trinity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C. Mackenzie</dc:creator>
  <cp:lastModifiedBy>Brown, C. Mackenzie</cp:lastModifiedBy>
  <cp:revision>13</cp:revision>
  <dcterms:created xsi:type="dcterms:W3CDTF">2016-02-09T16:39:39Z</dcterms:created>
  <dcterms:modified xsi:type="dcterms:W3CDTF">2016-02-09T19:11:35Z</dcterms:modified>
</cp:coreProperties>
</file>